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0" r:id="rId5"/>
    <p:sldId id="265" r:id="rId6"/>
    <p:sldId id="263" r:id="rId7"/>
    <p:sldId id="266" r:id="rId8"/>
    <p:sldId id="267" r:id="rId9"/>
    <p:sldId id="258" r:id="rId10"/>
    <p:sldId id="268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85" autoAdjust="0"/>
    <p:restoredTop sz="93973" autoAdjust="0"/>
  </p:normalViewPr>
  <p:slideViewPr>
    <p:cSldViewPr>
      <p:cViewPr varScale="1">
        <p:scale>
          <a:sx n="72" d="100"/>
          <a:sy n="72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26FF6-C706-492E-9DF2-C7C6246ADD9C}" type="datetimeFigureOut">
              <a:rPr lang="ko-KR" altLang="en-US" smtClean="0"/>
              <a:t>2013-12-11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2499-9E2A-41FA-918E-59DEBF0AE68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26FF6-C706-492E-9DF2-C7C6246ADD9C}" type="datetimeFigureOut">
              <a:rPr lang="ko-KR" altLang="en-US" smtClean="0"/>
              <a:t>2013-12-11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2499-9E2A-41FA-918E-59DEBF0AE680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26FF6-C706-492E-9DF2-C7C6246ADD9C}" type="datetimeFigureOut">
              <a:rPr lang="ko-KR" altLang="en-US" smtClean="0"/>
              <a:t>2013-12-11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2499-9E2A-41FA-918E-59DEBF0AE68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26FF6-C706-492E-9DF2-C7C6246ADD9C}" type="datetimeFigureOut">
              <a:rPr lang="ko-KR" altLang="en-US" smtClean="0"/>
              <a:t>2013-12-11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2499-9E2A-41FA-918E-59DEBF0AE68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2499-9E2A-41FA-918E-59DEBF0AE680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1C426FF6-C706-492E-9DF2-C7C6246ADD9C}" type="datetimeFigureOut">
              <a:rPr lang="ko-KR" altLang="en-US" smtClean="0"/>
              <a:t>2013-12-11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26FF6-C706-492E-9DF2-C7C6246ADD9C}" type="datetimeFigureOut">
              <a:rPr lang="ko-KR" altLang="en-US" smtClean="0"/>
              <a:t>2013-12-11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2499-9E2A-41FA-918E-59DEBF0AE68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26FF6-C706-492E-9DF2-C7C6246ADD9C}" type="datetimeFigureOut">
              <a:rPr lang="ko-KR" altLang="en-US" smtClean="0"/>
              <a:t>2013-12-11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2499-9E2A-41FA-918E-59DEBF0AE68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26FF6-C706-492E-9DF2-C7C6246ADD9C}" type="datetimeFigureOut">
              <a:rPr lang="ko-KR" altLang="en-US" smtClean="0"/>
              <a:t>2013-12-11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2499-9E2A-41FA-918E-59DEBF0AE68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26FF6-C706-492E-9DF2-C7C6246ADD9C}" type="datetimeFigureOut">
              <a:rPr lang="ko-KR" altLang="en-US" smtClean="0"/>
              <a:t>2013-12-11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2499-9E2A-41FA-918E-59DEBF0AE68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26FF6-C706-492E-9DF2-C7C6246ADD9C}" type="datetimeFigureOut">
              <a:rPr lang="ko-KR" altLang="en-US" smtClean="0"/>
              <a:t>2013-12-11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2499-9E2A-41FA-918E-59DEBF0AE68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26FF6-C706-492E-9DF2-C7C6246ADD9C}" type="datetimeFigureOut">
              <a:rPr lang="ko-KR" altLang="en-US" smtClean="0"/>
              <a:t>2013-12-11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A2499-9E2A-41FA-918E-59DEBF0AE680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C426FF6-C706-492E-9DF2-C7C6246ADD9C}" type="datetimeFigureOut">
              <a:rPr lang="ko-KR" altLang="en-US" smtClean="0"/>
              <a:t>2013-12-11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79A2499-9E2A-41FA-918E-59DEBF0AE68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1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StringDefine_Test_Release_131211.ex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162671"/>
          </a:xfrm>
        </p:spPr>
        <p:txBody>
          <a:bodyPr>
            <a:normAutofit/>
          </a:bodyPr>
          <a:lstStyle/>
          <a:p>
            <a:r>
              <a:rPr lang="en-US" altLang="ko-KR" dirty="0" err="1" smtClean="0"/>
              <a:t>StringDefine_Test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ko-KR" altLang="en-US" sz="2400" dirty="0" smtClean="0"/>
              <a:t>해외 클라이언트 번역 검사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1752600"/>
          </a:xfrm>
        </p:spPr>
        <p:txBody>
          <a:bodyPr/>
          <a:lstStyle/>
          <a:p>
            <a:endParaRPr lang="en-US" altLang="ko-KR" dirty="0" smtClean="0"/>
          </a:p>
          <a:p>
            <a:r>
              <a:rPr lang="en-US" altLang="ko-KR" dirty="0" smtClean="0"/>
              <a:t>2013. 12. 10. </a:t>
            </a:r>
            <a:r>
              <a:rPr lang="ko-KR" altLang="en-US" dirty="0" err="1" smtClean="0"/>
              <a:t>주유민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201055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끝 </a:t>
            </a:r>
            <a:r>
              <a:rPr lang="en-US" altLang="ko-KR" dirty="0" smtClean="0"/>
              <a:t>-&gt; </a:t>
            </a:r>
            <a:r>
              <a:rPr lang="ko-KR" altLang="en-US" dirty="0" smtClean="0">
                <a:hlinkClick r:id="rId2" action="ppaction://hlinkfile"/>
              </a:rPr>
              <a:t>시연</a:t>
            </a:r>
            <a:endParaRPr lang="ko-KR" altLang="en-US" dirty="0"/>
          </a:p>
        </p:txBody>
      </p:sp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2013. 12. 10. </a:t>
            </a:r>
            <a:r>
              <a:rPr lang="ko-KR" altLang="en-US" dirty="0" err="1" smtClean="0"/>
              <a:t>주유민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639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클라이언트가 종료됨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유저가 게임을 하다가</a:t>
            </a:r>
            <a:endParaRPr lang="ko-KR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75" y="2614613"/>
            <a:ext cx="466725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7812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8" y="280169"/>
            <a:ext cx="7134225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888" y="3284185"/>
            <a:ext cx="7134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38" y="3814911"/>
            <a:ext cx="713422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79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477" y="297135"/>
            <a:ext cx="91916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20" y="2436197"/>
            <a:ext cx="91821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70" y="2882602"/>
            <a:ext cx="9191626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975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20" y="2436197"/>
            <a:ext cx="91821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6" y="2307609"/>
            <a:ext cx="7134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545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85185E-6 L 0.1026 0.173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22" y="8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2590800"/>
            <a:ext cx="66865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144" y="2620169"/>
            <a:ext cx="648652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711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0" y="3305175"/>
            <a:ext cx="55245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2600325"/>
            <a:ext cx="56578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142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2005013"/>
            <a:ext cx="630555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969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10764688" cy="5382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252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113</TotalTime>
  <Words>23</Words>
  <Application>Microsoft Office PowerPoint</Application>
  <PresentationFormat>화면 슬라이드 쇼(4:3)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고구려 벽화</vt:lpstr>
      <vt:lpstr>StringDefine_Test  해외 클라이언트 번역 검사</vt:lpstr>
      <vt:lpstr>유저가 게임을 하다가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끝 -&gt; 시연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StringDefine_Test</dc:title>
  <dc:creator>Microsoft</dc:creator>
  <cp:lastModifiedBy>Microsoft</cp:lastModifiedBy>
  <cp:revision>11</cp:revision>
  <dcterms:created xsi:type="dcterms:W3CDTF">2013-12-09T06:30:36Z</dcterms:created>
  <dcterms:modified xsi:type="dcterms:W3CDTF">2013-12-11T06:34:16Z</dcterms:modified>
</cp:coreProperties>
</file>